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46930-2E96-4B08-B29A-EA625A2EDFA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9FFC7-DB5C-4D10-8C1C-C48DB2028C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yQt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714752"/>
            <a:ext cx="1930737" cy="1190622"/>
          </a:xfrm>
          <a:prstGeom prst="rect">
            <a:avLst/>
          </a:prstGeom>
          <a:noFill/>
        </p:spPr>
      </p:pic>
      <p:pic>
        <p:nvPicPr>
          <p:cNvPr id="6" name="Picture 4" descr="PyQt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785926"/>
            <a:ext cx="1027862" cy="1071546"/>
          </a:xfrm>
          <a:prstGeom prst="rect">
            <a:avLst/>
          </a:prstGeom>
          <a:noFill/>
        </p:spPr>
      </p:pic>
      <p:sp>
        <p:nvSpPr>
          <p:cNvPr id="1030" name="AutoShape 6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Загрузите Visual Studio 2019 с сайта Mirosoft - RU Ats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Загрузите Visual Studio 2019 с сайта Mirosoft - RU Ats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1928802"/>
            <a:ext cx="1428734" cy="857240"/>
          </a:xfrm>
          <a:prstGeom prst="rect">
            <a:avLst/>
          </a:prstGeom>
          <a:noFill/>
        </p:spPr>
      </p:pic>
      <p:pic>
        <p:nvPicPr>
          <p:cNvPr id="1052" name="Picture 28" descr="➕ Plus Emoj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143116"/>
            <a:ext cx="428628" cy="428628"/>
          </a:xfrm>
          <a:prstGeom prst="rect">
            <a:avLst/>
          </a:prstGeom>
          <a:noFill/>
        </p:spPr>
      </p:pic>
      <p:pic>
        <p:nvPicPr>
          <p:cNvPr id="19" name="Picture 20" descr="Загрузите Visual Studio 2019 с сайта Mirosoft - RU Ats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1928802"/>
            <a:ext cx="1428734" cy="857240"/>
          </a:xfrm>
          <a:prstGeom prst="rect">
            <a:avLst/>
          </a:prstGeom>
          <a:noFill/>
        </p:spPr>
      </p:pic>
      <p:pic>
        <p:nvPicPr>
          <p:cNvPr id="1054" name="Picture 30" descr="Документация по Microsoft C/C++ | Microsoft Doc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1928802"/>
            <a:ext cx="785803" cy="785803"/>
          </a:xfrm>
          <a:prstGeom prst="rect">
            <a:avLst/>
          </a:prstGeom>
          <a:noFill/>
        </p:spPr>
      </p:pic>
      <p:pic>
        <p:nvPicPr>
          <p:cNvPr id="21" name="Picture 28" descr="➕ Plus Emoj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143116"/>
            <a:ext cx="428628" cy="428628"/>
          </a:xfrm>
          <a:prstGeom prst="rect">
            <a:avLst/>
          </a:prstGeom>
          <a:noFill/>
        </p:spPr>
      </p:pic>
      <p:pic>
        <p:nvPicPr>
          <p:cNvPr id="1056" name="Picture 32" descr="ESP8266 NodeMCU распиновка (pinout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86" y="3786190"/>
            <a:ext cx="1799892" cy="1119164"/>
          </a:xfrm>
          <a:prstGeom prst="rect">
            <a:avLst/>
          </a:prstGeom>
          <a:noFill/>
        </p:spPr>
      </p:pic>
      <p:sp>
        <p:nvSpPr>
          <p:cNvPr id="1058" name="AutoShape 34" descr="Технологии Wi-Fi исполнилось 22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60" name="AutoShape 36" descr="Технологии Wi-Fi исполнилось 22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62" name="Picture 38" descr="Wi-Fi — Википедия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3643314"/>
            <a:ext cx="857256" cy="507924"/>
          </a:xfrm>
          <a:prstGeom prst="rect">
            <a:avLst/>
          </a:prstGeom>
          <a:noFill/>
        </p:spPr>
      </p:pic>
      <p:pic>
        <p:nvPicPr>
          <p:cNvPr id="1064" name="Picture 40" descr="Arduino — Википедия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08" y="1142984"/>
            <a:ext cx="680762" cy="46291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714348" y="528638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HardWare</a:t>
            </a:r>
            <a:r>
              <a:rPr lang="en-US" dirty="0" smtClean="0"/>
              <a:t> + </a:t>
            </a:r>
            <a:r>
              <a:rPr lang="en-US" dirty="0" err="1" smtClean="0"/>
              <a:t>SoftWare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286512" y="528638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SoftWare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haulin007</dc:creator>
  <cp:lastModifiedBy>haulin007</cp:lastModifiedBy>
  <cp:revision>6</cp:revision>
  <dcterms:created xsi:type="dcterms:W3CDTF">2022-07-04T14:55:05Z</dcterms:created>
  <dcterms:modified xsi:type="dcterms:W3CDTF">2022-07-04T15:48:28Z</dcterms:modified>
</cp:coreProperties>
</file>