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8" r:id="rId3"/>
    <p:sldId id="259" r:id="rId4"/>
    <p:sldId id="263" r:id="rId5"/>
    <p:sldId id="264" r:id="rId6"/>
    <p:sldId id="262" r:id="rId7"/>
    <p:sldId id="267" r:id="rId8"/>
    <p:sldId id="265" r:id="rId9"/>
    <p:sldId id="273" r:id="rId10"/>
    <p:sldId id="261" r:id="rId11"/>
    <p:sldId id="26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65F5691-91D0-4369-8BF6-C2858DB68BBE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3DFB981-7A6F-4F8A-A92C-AEA359565D8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5691-91D0-4369-8BF6-C2858DB68BBE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3DFB981-7A6F-4F8A-A92C-AEA359565D8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5691-91D0-4369-8BF6-C2858DB68BBE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3DFB981-7A6F-4F8A-A92C-AEA359565D8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65F5691-91D0-4369-8BF6-C2858DB68BBE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3DFB981-7A6F-4F8A-A92C-AEA359565D8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65F5691-91D0-4369-8BF6-C2858DB68BBE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3DFB981-7A6F-4F8A-A92C-AEA359565D8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5691-91D0-4369-8BF6-C2858DB68BBE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3DFB981-7A6F-4F8A-A92C-AEA359565D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5691-91D0-4369-8BF6-C2858DB68BBE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3DFB981-7A6F-4F8A-A92C-AEA359565D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5691-91D0-4369-8BF6-C2858DB68BBE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3DFB981-7A6F-4F8A-A92C-AEA359565D8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65F5691-91D0-4369-8BF6-C2858DB68BBE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3DFB981-7A6F-4F8A-A92C-AEA359565D8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5691-91D0-4369-8BF6-C2858DB68BBE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FB981-7A6F-4F8A-A92C-AEA359565D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65F5691-91D0-4369-8BF6-C2858DB68BBE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3DFB981-7A6F-4F8A-A92C-AEA359565D8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65F5691-91D0-4369-8BF6-C2858DB68BBE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3DFB981-7A6F-4F8A-A92C-AEA359565D8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340768"/>
            <a:ext cx="8784976" cy="2664296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Пользовательский интерфейс отображения данных сетевого лабораторного стенда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16024"/>
            <a:ext cx="9144000" cy="764704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Санкт-Петербургский государственный электротехнический</a:t>
            </a:r>
          </a:p>
          <a:p>
            <a:pPr algn="ctr"/>
            <a:r>
              <a:rPr lang="ru-RU" sz="2000" dirty="0"/>
              <a:t>университет им. В.И. Ульянова (Ленина)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716016" y="4581128"/>
            <a:ext cx="4427983" cy="1296144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ru-RU" sz="2400" dirty="0" smtClean="0"/>
              <a:t>Выполнила: Никонова А.В.</a:t>
            </a:r>
          </a:p>
          <a:p>
            <a:pPr algn="l"/>
            <a:r>
              <a:rPr lang="ru-RU" sz="2400" dirty="0"/>
              <a:t>Руководитель: Воронов А.В.</a:t>
            </a:r>
          </a:p>
          <a:p>
            <a:pPr algn="l"/>
            <a:r>
              <a:rPr lang="ru-RU" sz="2400" dirty="0"/>
              <a:t>Консультант: Проценко И.М.</a:t>
            </a:r>
          </a:p>
          <a:p>
            <a:pPr algn="ct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6694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1219200"/>
          </a:xfrm>
        </p:spPr>
        <p:txBody>
          <a:bodyPr/>
          <a:lstStyle/>
          <a:p>
            <a:r>
              <a:rPr lang="ru-RU" dirty="0" smtClean="0"/>
              <a:t>Актуальность работы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44958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Пользовательские интерфейсы позволяют обеспечить обмен данными между человеком и </a:t>
            </a:r>
            <a:r>
              <a:rPr lang="ru-RU" dirty="0" smtClean="0"/>
              <a:t>программными и аппаратными средствами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Примерами взаимодействия с пользовательским интерфейсом могут служить </a:t>
            </a:r>
            <a:r>
              <a:rPr lang="ru-RU" dirty="0"/>
              <a:t>в</a:t>
            </a:r>
            <a:r>
              <a:rPr lang="ru-RU" dirty="0" smtClean="0"/>
              <a:t>вод </a:t>
            </a:r>
            <a:r>
              <a:rPr lang="ru-RU" dirty="0"/>
              <a:t>запроса в поисковую строку </a:t>
            </a:r>
            <a:r>
              <a:rPr lang="ru-RU" dirty="0" smtClean="0"/>
              <a:t>браузера и </a:t>
            </a:r>
            <a:r>
              <a:rPr lang="ru-RU" dirty="0"/>
              <a:t>установка времени срабатывания </a:t>
            </a:r>
            <a:r>
              <a:rPr lang="ru-RU" dirty="0" smtClean="0"/>
              <a:t>будильника.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60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1219200"/>
          </a:xfrm>
        </p:spPr>
        <p:txBody>
          <a:bodyPr/>
          <a:lstStyle/>
          <a:p>
            <a:r>
              <a:rPr lang="ru-RU" dirty="0" smtClean="0"/>
              <a:t>Цели и задачи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663824"/>
            <a:ext cx="9144000" cy="1117104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sz="3000" b="1" dirty="0" smtClean="0"/>
              <a:t>Цель:</a:t>
            </a:r>
            <a:r>
              <a:rPr lang="ru-RU" sz="3000" dirty="0"/>
              <a:t> </a:t>
            </a:r>
            <a:r>
              <a:rPr lang="ru-RU" sz="3000" dirty="0" smtClean="0"/>
              <a:t>разработать графический пользовательский интерфейс </a:t>
            </a:r>
            <a:r>
              <a:rPr lang="ru-RU" sz="3000" dirty="0"/>
              <a:t>для работы с учебным </a:t>
            </a:r>
            <a:r>
              <a:rPr lang="ru-RU" sz="3000" dirty="0" smtClean="0"/>
              <a:t>макетом.</a:t>
            </a:r>
            <a:endParaRPr lang="ru-RU" sz="30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0" y="2852936"/>
            <a:ext cx="9144000" cy="400506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r>
              <a:rPr lang="ru-RU" b="1" dirty="0" smtClean="0"/>
              <a:t>Задачи:</a:t>
            </a:r>
          </a:p>
          <a:p>
            <a:pPr algn="just"/>
            <a:r>
              <a:rPr lang="ru-RU" dirty="0" smtClean="0"/>
              <a:t>проанализировать </a:t>
            </a:r>
            <a:r>
              <a:rPr lang="ru-RU" dirty="0"/>
              <a:t>устройство </a:t>
            </a:r>
            <a:r>
              <a:rPr lang="ru-RU" dirty="0" smtClean="0"/>
              <a:t>макета </a:t>
            </a:r>
            <a:r>
              <a:rPr lang="ru-RU" dirty="0"/>
              <a:t>и определить функционал приложения;</a:t>
            </a:r>
          </a:p>
          <a:p>
            <a:pPr algn="just"/>
            <a:r>
              <a:rPr lang="ru-RU" dirty="0" smtClean="0"/>
              <a:t>продумать </a:t>
            </a:r>
            <a:r>
              <a:rPr lang="ru-RU" dirty="0"/>
              <a:t>модель потенциального пользователя приложения, на </a:t>
            </a:r>
            <a:r>
              <a:rPr lang="ru-RU" dirty="0" smtClean="0"/>
              <a:t>её основе выдвинуть </a:t>
            </a:r>
            <a:r>
              <a:rPr lang="ru-RU" dirty="0"/>
              <a:t>требования к интерфейсу;</a:t>
            </a:r>
          </a:p>
          <a:p>
            <a:pPr algn="just"/>
            <a:r>
              <a:rPr lang="ru-RU" dirty="0" smtClean="0"/>
              <a:t>разработать </a:t>
            </a:r>
            <a:r>
              <a:rPr lang="ru-RU" dirty="0"/>
              <a:t>в программном обеспечении </a:t>
            </a:r>
            <a:r>
              <a:rPr lang="ru-RU" dirty="0" err="1"/>
              <a:t>Qt</a:t>
            </a:r>
            <a:r>
              <a:rPr lang="ru-RU" dirty="0"/>
              <a:t> </a:t>
            </a:r>
            <a:r>
              <a:rPr lang="ru-RU" dirty="0" err="1"/>
              <a:t>Designer</a:t>
            </a:r>
            <a:r>
              <a:rPr lang="ru-RU" dirty="0"/>
              <a:t> интерфейс, реализующий необходимый функционал. </a:t>
            </a:r>
          </a:p>
        </p:txBody>
      </p:sp>
    </p:spTree>
    <p:extLst>
      <p:ext uri="{BB962C8B-B14F-4D97-AF65-F5344CB8AC3E}">
        <p14:creationId xmlns:p14="http://schemas.microsoft.com/office/powerpoint/2010/main" val="349290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1219200"/>
          </a:xfrm>
        </p:spPr>
        <p:txBody>
          <a:bodyPr/>
          <a:lstStyle/>
          <a:p>
            <a:r>
              <a:rPr lang="ru-RU" dirty="0" smtClean="0"/>
              <a:t>Лабораторный макет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508104" y="1600200"/>
            <a:ext cx="3635896" cy="5257800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ru-RU" sz="6000" dirty="0" smtClean="0"/>
              <a:t>В макете установлены:</a:t>
            </a:r>
          </a:p>
          <a:p>
            <a:pPr lvl="0"/>
            <a:r>
              <a:rPr lang="ru-RU" sz="6000" dirty="0" smtClean="0"/>
              <a:t>Аналоговый </a:t>
            </a:r>
            <a:r>
              <a:rPr lang="ru-RU" sz="6000" dirty="0"/>
              <a:t>модуль измерения освещенности</a:t>
            </a:r>
            <a:r>
              <a:rPr lang="ru-RU" sz="6000" dirty="0" smtClean="0"/>
              <a:t>;</a:t>
            </a:r>
          </a:p>
          <a:p>
            <a:pPr lvl="0"/>
            <a:r>
              <a:rPr lang="ru-RU" sz="6000" dirty="0" smtClean="0"/>
              <a:t>Модуль </a:t>
            </a:r>
            <a:r>
              <a:rPr lang="ru-RU" sz="6000" dirty="0"/>
              <a:t>измерения давления и температуры;</a:t>
            </a:r>
          </a:p>
          <a:p>
            <a:pPr lvl="0"/>
            <a:r>
              <a:rPr lang="ru-RU" sz="6000" dirty="0"/>
              <a:t>Акселерометр;</a:t>
            </a:r>
          </a:p>
          <a:p>
            <a:pPr lvl="0"/>
            <a:r>
              <a:rPr lang="ru-RU" sz="6000" dirty="0"/>
              <a:t>Цифровой датчик освещенности и цвета.</a:t>
            </a:r>
          </a:p>
          <a:p>
            <a:pPr marL="0" indent="0">
              <a:buNone/>
            </a:pPr>
            <a:r>
              <a:rPr lang="ru-RU" sz="6000" dirty="0" smtClean="0"/>
              <a:t>Также имеются: светодиодная </a:t>
            </a:r>
            <a:r>
              <a:rPr lang="ru-RU" sz="6000" dirty="0"/>
              <a:t>линейка; тумблеры; индикаторные светодиоды («лампочки»).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36862"/>
            <a:ext cx="5194523" cy="34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994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1219200"/>
          </a:xfrm>
        </p:spPr>
        <p:txBody>
          <a:bodyPr>
            <a:normAutofit/>
          </a:bodyPr>
          <a:lstStyle/>
          <a:p>
            <a:r>
              <a:rPr lang="ru-RU" dirty="0" smtClean="0"/>
              <a:t>Функции приложения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788840"/>
            <a:ext cx="9144000" cy="5069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Был сформулирован следующий перечень функций:</a:t>
            </a:r>
          </a:p>
          <a:p>
            <a:r>
              <a:rPr lang="ru-RU" dirty="0" smtClean="0"/>
              <a:t>Отображение </a:t>
            </a:r>
            <a:r>
              <a:rPr lang="ru-RU" dirty="0"/>
              <a:t>данных о состоянии всех датчиков, </a:t>
            </a:r>
            <a:r>
              <a:rPr lang="ru-RU" dirty="0" smtClean="0"/>
              <a:t>«</a:t>
            </a:r>
            <a:r>
              <a:rPr lang="ru-RU" dirty="0"/>
              <a:t>лампочек», </a:t>
            </a:r>
            <a:r>
              <a:rPr lang="ru-RU" dirty="0" smtClean="0"/>
              <a:t>светодиодов</a:t>
            </a:r>
            <a:r>
              <a:rPr lang="ru-RU" dirty="0"/>
              <a:t> </a:t>
            </a:r>
            <a:r>
              <a:rPr lang="ru-RU" dirty="0" smtClean="0"/>
              <a:t>и тумблеров</a:t>
            </a:r>
            <a:r>
              <a:rPr lang="ru-RU" dirty="0"/>
              <a:t>.</a:t>
            </a:r>
          </a:p>
          <a:p>
            <a:r>
              <a:rPr lang="ru-RU" dirty="0" smtClean="0"/>
              <a:t>Изменение </a:t>
            </a:r>
            <a:r>
              <a:rPr lang="ru-RU" dirty="0"/>
              <a:t>состояния «</a:t>
            </a:r>
            <a:r>
              <a:rPr lang="ru-RU" dirty="0" smtClean="0"/>
              <a:t>лампочек» и </a:t>
            </a:r>
            <a:r>
              <a:rPr lang="ru-RU" dirty="0"/>
              <a:t>возможность управления цветом каждого светодиода.</a:t>
            </a:r>
          </a:p>
          <a:p>
            <a:r>
              <a:rPr lang="ru-RU" dirty="0" smtClean="0"/>
              <a:t>Обращение </a:t>
            </a:r>
            <a:r>
              <a:rPr lang="ru-RU" dirty="0"/>
              <a:t>к макету с запросами на отправку данных с </a:t>
            </a:r>
            <a:r>
              <a:rPr lang="ru-RU" dirty="0" smtClean="0"/>
              <a:t>него и </a:t>
            </a:r>
            <a:r>
              <a:rPr lang="ru-RU" dirty="0"/>
              <a:t>на получение макетом обновленных данных. </a:t>
            </a:r>
          </a:p>
          <a:p>
            <a:r>
              <a:rPr lang="ru-RU" dirty="0" smtClean="0"/>
              <a:t>Отображение </a:t>
            </a:r>
            <a:r>
              <a:rPr lang="ru-RU" dirty="0"/>
              <a:t>данных в виде графиков для фиксирования изменения измеренных значений.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78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496944" cy="1219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Первоначальный вариант интерфейса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96752"/>
            <a:ext cx="9144000" cy="5016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47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1219200"/>
          </a:xfrm>
        </p:spPr>
        <p:txBody>
          <a:bodyPr/>
          <a:lstStyle/>
          <a:p>
            <a:r>
              <a:rPr lang="ru-RU" dirty="0"/>
              <a:t>Результат работы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8412"/>
            <a:ext cx="9143999" cy="524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06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1219200"/>
          </a:xfrm>
        </p:spPr>
        <p:txBody>
          <a:bodyPr/>
          <a:lstStyle/>
          <a:p>
            <a:r>
              <a:rPr lang="ru-RU" dirty="0" smtClean="0"/>
              <a:t>Результат работы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55532"/>
            <a:ext cx="9144000" cy="526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79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1219200"/>
          </a:xfrm>
        </p:spPr>
        <p:txBody>
          <a:bodyPr/>
          <a:lstStyle/>
          <a:p>
            <a:r>
              <a:rPr lang="ru-RU" dirty="0" smtClean="0"/>
              <a:t>Результат работы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55532"/>
            <a:ext cx="9144000" cy="526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36686"/>
            <a:ext cx="809625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0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Разработанный вариант пользовательского интерфейса полностью соответствует сформулированным в работе функциональным требованиям. Приложение позволяет выполнять следующие функции: отображение полученных от макета данных, отправка запросов макету и получение ответов на них, графическое представление значений, измеренных датчиками.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897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068960"/>
            <a:ext cx="853244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Спасибо за внимание!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3312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1134</TotalTime>
  <Words>275</Words>
  <Application>Microsoft Office PowerPoint</Application>
  <PresentationFormat>Экран (4:3)</PresentationFormat>
  <Paragraphs>35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Обычная</vt:lpstr>
      <vt:lpstr>Пользовательский интерфейс отображения данных сетевого лабораторного стенда</vt:lpstr>
      <vt:lpstr>Актуальность работы</vt:lpstr>
      <vt:lpstr>Цели и задачи работы</vt:lpstr>
      <vt:lpstr>Лабораторный макет</vt:lpstr>
      <vt:lpstr>Функции приложения</vt:lpstr>
      <vt:lpstr>Первоначальный вариант интерфейса</vt:lpstr>
      <vt:lpstr>Результат работы</vt:lpstr>
      <vt:lpstr>Результат работы</vt:lpstr>
      <vt:lpstr>Результат работы</vt:lpstr>
      <vt:lpstr>Выводы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mvideo</dc:creator>
  <cp:lastModifiedBy>mvideo</cp:lastModifiedBy>
  <cp:revision>36</cp:revision>
  <dcterms:created xsi:type="dcterms:W3CDTF">2023-05-29T14:11:14Z</dcterms:created>
  <dcterms:modified xsi:type="dcterms:W3CDTF">2023-06-01T17:02:31Z</dcterms:modified>
</cp:coreProperties>
</file>